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4465-1937-FBF8-C024-820DF1987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1751E-BE3C-08A2-9EDB-7E4853345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E1F9F-1120-C614-A28C-81BBEA9C1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407B2-E6BE-EDAC-CF10-5EC1B918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A7C8-97A4-F1AD-D2AD-2AFF17A1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500-5E21-1BDF-CA7F-25D1AFF6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6DD45-0708-00E1-C078-D5E2EEB2C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6726D-F23F-7EFE-AB07-CE23AAC60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EBF7C-0A71-18C4-7A7C-26AA3765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6BD27-D291-256C-E247-D5FC1A60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6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1B585D-AB83-501E-0884-9AC4D31D5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E7D75-28F2-C7A0-C5CB-BE40531F8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655F5-5220-B406-8588-B17ABCCEE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E37C4-1BB4-9612-018B-767946CE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B3ED7-AA39-F6FC-3096-A2EB2E60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7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BFA0-AEC6-18EF-3385-7234A218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9AE5-68D1-6D17-5EAF-42EAC8CE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55E5-8399-2DC6-C8CC-740B2E59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1689D-F5B5-136A-9F81-62B0B401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76846-91DE-44CB-20C7-6567EBD6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7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97CB-2105-53A7-6B76-EDEA0899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989B-F489-4B1D-7FF8-9B08565C7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113C3-E4ED-D891-1850-B65469EB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A8371-B288-3D38-86C8-D1E1E96A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B4569-854A-BBF6-D1E5-FD051058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33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08FF-EDC1-2020-3E57-BE742F67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C2D37-C998-5810-9D4E-F24924250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ADB9F-1C47-19EE-AAC3-FEF441A09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7E9D1-9C43-42BC-AFFC-F0CD509A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CD366-1D6C-FC28-C2FA-6D134C26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9F9E5-FFF6-B225-E46B-B6BFAA83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03D8-5DF6-11B0-B8F2-B88FFADF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C3C44-B7F4-BEBF-69F3-98CB81C55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410B7-C5EE-DB05-52F5-59D21EE82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D174D-3337-E16E-38BB-CC655C166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6B5AD6-AE1F-A624-70C9-FFA941421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6F9622-70A7-49B7-3844-94224F35E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EEC04-CA60-0121-0E4C-08E563A99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33624-D873-45C6-848E-94CB806D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DD92-75DD-E204-B3D5-D2FDF05F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04C60D-C6E7-22AC-C4FB-EA32CF5D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9A5C7-1466-70E4-58AC-7277AED25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DCA02-5D89-429F-0EFE-71A33C217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4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1E53-7A20-83DB-D8AD-58B67FA59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0A85A-D058-F24D-4981-A4BF672B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BCDF5-FDBB-4F13-6E58-0383DFD7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37CFD-C47B-C4EE-6EE0-70AE794B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1A461-8797-FA33-5040-5C8CAB606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E1DE2-FBFD-C54D-3687-C1EF0999F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59F8B-0657-CCEE-E65E-09C062F5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42F68-A596-508E-8EAD-FA4BEDCE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FFE04-A85B-2EE4-BC69-A68ACB7E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E292-1CA9-ED9C-1801-E19D773C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536D1-C62F-1460-81EE-1D8AE7B38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9362D-5A7D-78EF-A38D-1239A3276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160D4-56FE-31BA-D047-465780CE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EC402-6182-6428-84E5-9E6E7B94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68F2D-EA53-5052-2529-E7CBAA46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2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8E467-3086-1612-99D6-1DF0B13B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5FCF3-20BC-4123-A0D4-C4CAA51E4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67900-0993-51E3-4221-A925970D8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53DE3-4FE8-4DEA-8C1C-46438072F287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E771A-7064-0FAF-8609-258AEA4A6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52FB1-42DA-35AE-E5A5-9627815C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C226EB-A43D-4BFF-ADFF-1C9C5E958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6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D0F66-13EF-F00E-9206-F9D43E91C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82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94C109-1EFF-4907-B75E-EB1844601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9F402-5A4A-2E20-E278-DFDCB94CF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5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51590-3EAD-E44F-A5A4-276D60277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6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256AB-FF74-879C-17B2-97520DBBF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AB653-C343-6AF5-D2C9-13CB8AA5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3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9D496-7CCE-D4DC-250A-CF85A002B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84014F-482A-E706-6F44-E4FF73ACC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2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42020-48D7-31E2-BBB4-A47136B5A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84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4FC566-21D8-A636-6BA9-32E36ECDF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29EBB-7702-D4BA-63B5-7FC76C59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7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778D7-62DC-D7F6-CC17-68F5B6032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2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6DF64-D839-BE66-A36E-4C65B2B71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3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2025-06-26T14:50:51Z</dcterms:created>
  <dcterms:modified xsi:type="dcterms:W3CDTF">2025-06-26T14:50:51Z</dcterms:modified>
</cp:coreProperties>
</file>